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979" autoAdjust="0"/>
  </p:normalViewPr>
  <p:slideViewPr>
    <p:cSldViewPr snapToGrid="0">
      <p:cViewPr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npop.com/" TargetMode="External"/><Relationship Id="rId2" Type="http://schemas.openxmlformats.org/officeDocument/2006/relationships/hyperlink" Target="https://laurentasg2.wordpress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Photographer research assignment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Loren </a:t>
            </a:r>
            <a:r>
              <a:rPr lang="en-US" dirty="0" err="1" smtClean="0"/>
              <a:t>wehrley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785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Recreation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74" y="3525057"/>
            <a:ext cx="4301835" cy="2873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03" y="120072"/>
            <a:ext cx="3890287" cy="2918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113" y="3214254"/>
            <a:ext cx="2618761" cy="34950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7673" y="2244436"/>
            <a:ext cx="425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Amber Heard</a:t>
            </a:r>
            <a:r>
              <a:rPr lang="en-US" dirty="0" smtClean="0"/>
              <a:t>- Terry Richardson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386439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36" y="3811286"/>
            <a:ext cx="4175846" cy="27894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8582" y="1145308"/>
            <a:ext cx="772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RECREATION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220" y="430359"/>
            <a:ext cx="2411146" cy="3218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259" y="3811285"/>
            <a:ext cx="3717923" cy="27894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99309" y="2526145"/>
            <a:ext cx="528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Cara </a:t>
            </a:r>
            <a:r>
              <a:rPr lang="en-US" u="sng" dirty="0" err="1" smtClean="0"/>
              <a:t>Delevingne</a:t>
            </a:r>
            <a:r>
              <a:rPr lang="en-US" dirty="0" smtClean="0"/>
              <a:t>- Terry Richardson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32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Terry Richardson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Date of Birth:  August 14, 1965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Birthplace: New York City, New York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Terry is not dead. He is still photographing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Medium used in his art: Digital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Favorite Subject Matter: Fashion Photography and photos of celebrities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Route to becoming a photographer: Terry grew up in Hollywood, Los Angeles attending high school and participating in band. His interests in high school led him to taking photography lessons; soon developing a passion for photography.  He was shy, but he felt like he could show creativity through his photos. Before becoming a professional photographer, he was a photographer assistant with Tony Kent(well-known photographer and friends with his mom).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Techniques: He uses white background and bright lights in his photos.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Best known photos: Photos of celebrities </a:t>
            </a:r>
          </a:p>
        </p:txBody>
      </p:sp>
    </p:spTree>
    <p:extLst>
      <p:ext uri="{BB962C8B-B14F-4D97-AF65-F5344CB8AC3E}">
        <p14:creationId xmlns:p14="http://schemas.microsoft.com/office/powerpoint/2010/main" val="225541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photographs that Terry Richardson takes has a large impact on society.  The way he takes his photos are different compared to other photographers.  The background in his photos is always plain. And since his photos display a lot of negativity, people always look at him as a bad person. He is a very unique photographer and has a lot of pride in the photographs that he takes.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759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laurentasg2.wordpress.com</a:t>
            </a:r>
            <a:endParaRPr lang="en-US" dirty="0" smtClean="0"/>
          </a:p>
          <a:p>
            <a:r>
              <a:rPr lang="en-US" dirty="0" smtClean="0"/>
              <a:t>Famous-photographers.com/terry-</a:t>
            </a:r>
            <a:r>
              <a:rPr lang="en-US" dirty="0" err="1" smtClean="0"/>
              <a:t>richardson</a:t>
            </a:r>
            <a:r>
              <a:rPr lang="en-US" dirty="0" smtClean="0"/>
              <a:t>/</a:t>
            </a:r>
          </a:p>
          <a:p>
            <a:r>
              <a:rPr lang="en-US" dirty="0" smtClean="0">
                <a:hlinkClick r:id="rId3"/>
              </a:rPr>
              <a:t>www.fanpop.com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94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chose this photographer because his photographs are very unique. Before this project I wasn’t really sure who he was and after I looked at some of his photos he seemed like a very interesting photographer. I love the way he uses the bright lighting and colors that pop. He adds a twist to the photos he takes that some photographers don’t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52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Amber heard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08" y="2238244"/>
            <a:ext cx="5172237" cy="345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14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Delevingne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17" y="2626447"/>
            <a:ext cx="5477916" cy="3649662"/>
          </a:xfrm>
        </p:spPr>
      </p:pic>
    </p:spTree>
    <p:extLst>
      <p:ext uri="{BB962C8B-B14F-4D97-AF65-F5344CB8AC3E}">
        <p14:creationId xmlns:p14="http://schemas.microsoft.com/office/powerpoint/2010/main" val="4232786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Lindsey </a:t>
            </a:r>
            <a:r>
              <a:rPr lang="en-US" dirty="0" err="1" smtClean="0"/>
              <a:t>wixson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602" y="2487902"/>
            <a:ext cx="5463821" cy="3649662"/>
          </a:xfrm>
        </p:spPr>
      </p:pic>
    </p:spTree>
    <p:extLst>
      <p:ext uri="{BB962C8B-B14F-4D97-AF65-F5344CB8AC3E}">
        <p14:creationId xmlns:p14="http://schemas.microsoft.com/office/powerpoint/2010/main" val="2058584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Kate moss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011" y="2141538"/>
            <a:ext cx="5457002" cy="3649662"/>
          </a:xfrm>
        </p:spPr>
      </p:pic>
    </p:spTree>
    <p:extLst>
      <p:ext uri="{BB962C8B-B14F-4D97-AF65-F5344CB8AC3E}">
        <p14:creationId xmlns:p14="http://schemas.microsoft.com/office/powerpoint/2010/main" val="1799510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151</TotalTime>
  <Words>318</Words>
  <Application>Microsoft Office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Celestial</vt:lpstr>
      <vt:lpstr>Photographer research assignment</vt:lpstr>
      <vt:lpstr>Terry Richardson</vt:lpstr>
      <vt:lpstr>Impact on society</vt:lpstr>
      <vt:lpstr>References</vt:lpstr>
      <vt:lpstr>Personal Reflection</vt:lpstr>
      <vt:lpstr>Amber heard</vt:lpstr>
      <vt:lpstr>Cara Delevingne</vt:lpstr>
      <vt:lpstr>Lindsey wixson</vt:lpstr>
      <vt:lpstr>Kate moss</vt:lpstr>
      <vt:lpstr>Recreation</vt:lpstr>
      <vt:lpstr>PowerPoint Presentation</vt:lpstr>
    </vt:vector>
  </TitlesOfParts>
  <Company>LLSD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Photographer research assignment</dc:title>
  <dc:creator>Cartuser EH11ECART8</dc:creator>
  <cp:lastModifiedBy>Loren Wehrley</cp:lastModifiedBy>
  <cp:revision>17</cp:revision>
  <dcterms:created xsi:type="dcterms:W3CDTF">2015-12-03T17:43:47Z</dcterms:created>
  <dcterms:modified xsi:type="dcterms:W3CDTF">2015-12-11T01:47:20Z</dcterms:modified>
</cp:coreProperties>
</file>